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85" r:id="rId4"/>
    <p:sldId id="284" r:id="rId5"/>
    <p:sldId id="283" r:id="rId6"/>
    <p:sldId id="282" r:id="rId7"/>
    <p:sldId id="281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65" r:id="rId24"/>
    <p:sldId id="264" r:id="rId25"/>
    <p:sldId id="263" r:id="rId26"/>
    <p:sldId id="261" r:id="rId27"/>
    <p:sldId id="262" r:id="rId28"/>
    <p:sldId id="260" r:id="rId29"/>
    <p:sldId id="259" r:id="rId30"/>
    <p:sldId id="258" r:id="rId31"/>
    <p:sldId id="257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9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1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0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6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4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2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3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7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2BBE-60D9-4EA2-9A68-C9F15DF44CB5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BE966-60BE-48DC-8401-CBDDE638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0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5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4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2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2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2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1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8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4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6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9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83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43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3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73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3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1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2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55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2018-01-07T01:15:59Z</dcterms:created>
  <dcterms:modified xsi:type="dcterms:W3CDTF">2018-01-07T01:21:45Z</dcterms:modified>
</cp:coreProperties>
</file>